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9" r:id="rId3"/>
    <p:sldId id="266" r:id="rId4"/>
    <p:sldId id="267" r:id="rId5"/>
    <p:sldId id="262" r:id="rId6"/>
    <p:sldId id="268" r:id="rId7"/>
    <p:sldId id="269" r:id="rId8"/>
    <p:sldId id="264" r:id="rId9"/>
    <p:sldId id="27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4123" autoAdjust="0"/>
    <p:restoredTop sz="94660"/>
  </p:normalViewPr>
  <p:slideViewPr>
    <p:cSldViewPr>
      <p:cViewPr>
        <p:scale>
          <a:sx n="66" d="100"/>
          <a:sy n="66" d="100"/>
        </p:scale>
        <p:origin x="-12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0B892-63AA-4609-A3AB-6C4526A8C55C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CBF95-1757-4CC9-ABB5-47F1538B3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828800" cy="3124200"/>
            <a:chOff x="609600" y="533400"/>
            <a:chExt cx="1828800" cy="2590800"/>
          </a:xfrm>
          <a:solidFill>
            <a:srgbClr val="00B050"/>
          </a:solidFill>
        </p:grpSpPr>
        <p:sp>
          <p:nvSpPr>
            <p:cNvPr id="10" name="Vertical Scroll 9"/>
            <p:cNvSpPr/>
            <p:nvPr/>
          </p:nvSpPr>
          <p:spPr>
            <a:xfrm>
              <a:off x="609600" y="533400"/>
              <a:ext cx="1828800" cy="2590800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0" y="722971"/>
              <a:ext cx="838691" cy="237363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BD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শু</a:t>
              </a:r>
            </a:p>
            <a:p>
              <a:r>
                <a:rPr lang="bn-BD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ভে</a:t>
              </a:r>
            </a:p>
            <a:p>
              <a:r>
                <a:rPr lang="bn-BD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চ্ছা</a:t>
              </a:r>
              <a:endPara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81400" y="3352800"/>
            <a:ext cx="1806905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95800"/>
            <a:ext cx="448552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মনোয়ারুল হক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জামিরা সরকারী প্রাথমিক বিদ্যালয়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পুঠিয়া, রাজশাহী।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648200"/>
            <a:ext cx="29722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Beautiful Red Rose Flowers Pictures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6705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43200" y="0"/>
            <a:ext cx="3581400" cy="2286000"/>
            <a:chOff x="1600200" y="2286000"/>
            <a:chExt cx="3581400" cy="2286000"/>
          </a:xfrm>
        </p:grpSpPr>
        <p:sp>
          <p:nvSpPr>
            <p:cNvPr id="3" name="Horizontal Scroll 2"/>
            <p:cNvSpPr/>
            <p:nvPr/>
          </p:nvSpPr>
          <p:spPr>
            <a:xfrm>
              <a:off x="1600200" y="2286000"/>
              <a:ext cx="3581400" cy="2286000"/>
            </a:xfrm>
            <a:prstGeom prst="horizontalScrol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81200" y="2667000"/>
              <a:ext cx="296267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9600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Hydrang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62200"/>
            <a:ext cx="9144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0000" y="16002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5600" y="228600"/>
            <a:ext cx="273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667000"/>
            <a:ext cx="297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4267200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839279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আজকের পাঠঃ বিয়োগ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পাঠ্যাংশঃ বিয়োগ ( হাতে না রেখে বিয়োগ )</a:t>
            </a:r>
          </a:p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হাতে না রেখে তিন অঙ্কবিশিষ্ট সংখ্যা থেকে অনূর্ধ্ব তিন অঙ্কবিশিষ্ট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ছোট সংখ্যা বিয়োগ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990600"/>
            <a:ext cx="1447800" cy="1200329"/>
            <a:chOff x="0" y="228600"/>
            <a:chExt cx="1447800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0" y="228600"/>
              <a:ext cx="100380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৪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৯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1371600"/>
              <a:ext cx="1447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09600" y="2133600"/>
            <a:ext cx="375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133600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83820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 দশ 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371600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২ দশ 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2209800"/>
            <a:ext cx="375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828800" y="2133600"/>
            <a:ext cx="175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62200" y="2209800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2209800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344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বিয়োগ (হাতে না রেখে)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05200" y="838200"/>
            <a:ext cx="609600" cy="533400"/>
            <a:chOff x="152400" y="990600"/>
            <a:chExt cx="2057400" cy="1981200"/>
          </a:xfrm>
        </p:grpSpPr>
        <p:pic>
          <p:nvPicPr>
            <p:cNvPr id="21" name="Picture 20" descr="Sunflow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1676400"/>
              <a:ext cx="533400" cy="53340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grpSp>
          <p:nvGrpSpPr>
            <p:cNvPr id="22" name="Group 105"/>
            <p:cNvGrpSpPr/>
            <p:nvPr/>
          </p:nvGrpSpPr>
          <p:grpSpPr>
            <a:xfrm>
              <a:off x="152400" y="990600"/>
              <a:ext cx="2057400" cy="1981200"/>
              <a:chOff x="152400" y="990600"/>
              <a:chExt cx="2057400" cy="1981200"/>
            </a:xfrm>
          </p:grpSpPr>
          <p:pic>
            <p:nvPicPr>
              <p:cNvPr id="23" name="Picture 22" descr="Sunflower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5800" y="1676400"/>
                <a:ext cx="533400" cy="5334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</p:pic>
          <p:grpSp>
            <p:nvGrpSpPr>
              <p:cNvPr id="24" name="Group 104"/>
              <p:cNvGrpSpPr/>
              <p:nvPr/>
            </p:nvGrpSpPr>
            <p:grpSpPr>
              <a:xfrm>
                <a:off x="152400" y="990600"/>
                <a:ext cx="2057400" cy="1981200"/>
                <a:chOff x="152400" y="990600"/>
                <a:chExt cx="2057400" cy="1981200"/>
              </a:xfrm>
            </p:grpSpPr>
            <p:pic>
              <p:nvPicPr>
                <p:cNvPr id="25" name="Picture 5" descr="Sunflower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81000" y="1219200"/>
                  <a:ext cx="533400" cy="533400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</p:pic>
            <p:grpSp>
              <p:nvGrpSpPr>
                <p:cNvPr id="26" name="Group 103"/>
                <p:cNvGrpSpPr/>
                <p:nvPr/>
              </p:nvGrpSpPr>
              <p:grpSpPr>
                <a:xfrm>
                  <a:off x="152400" y="990600"/>
                  <a:ext cx="2057400" cy="1981200"/>
                  <a:chOff x="152400" y="990600"/>
                  <a:chExt cx="2057400" cy="1981200"/>
                </a:xfrm>
              </p:grpSpPr>
              <p:pic>
                <p:nvPicPr>
                  <p:cNvPr id="27" name="Picture 1" descr="Sunflower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228600" y="1752600"/>
                    <a:ext cx="533400" cy="533400"/>
                  </a:xfrm>
                  <a:prstGeom prst="rect">
                    <a:avLst/>
                  </a:prstGeom>
                  <a:ln>
                    <a:solidFill>
                      <a:srgbClr val="FFC000"/>
                    </a:solidFill>
                  </a:ln>
                </p:spPr>
              </p:pic>
              <p:grpSp>
                <p:nvGrpSpPr>
                  <p:cNvPr id="28" name="Group 102"/>
                  <p:cNvGrpSpPr/>
                  <p:nvPr/>
                </p:nvGrpSpPr>
                <p:grpSpPr>
                  <a:xfrm>
                    <a:off x="152400" y="990600"/>
                    <a:ext cx="2057400" cy="1981200"/>
                    <a:chOff x="152400" y="990600"/>
                    <a:chExt cx="2057400" cy="1981200"/>
                  </a:xfrm>
                </p:grpSpPr>
                <p:grpSp>
                  <p:nvGrpSpPr>
                    <p:cNvPr id="29" name="Group 101"/>
                    <p:cNvGrpSpPr/>
                    <p:nvPr/>
                  </p:nvGrpSpPr>
                  <p:grpSpPr>
                    <a:xfrm>
                      <a:off x="152400" y="990600"/>
                      <a:ext cx="2057400" cy="1981200"/>
                      <a:chOff x="152400" y="990600"/>
                      <a:chExt cx="2057400" cy="1981200"/>
                    </a:xfrm>
                  </p:grpSpPr>
                  <p:grpSp>
                    <p:nvGrpSpPr>
                      <p:cNvPr id="31" name="Group 100"/>
                      <p:cNvGrpSpPr/>
                      <p:nvPr/>
                    </p:nvGrpSpPr>
                    <p:grpSpPr>
                      <a:xfrm>
                        <a:off x="152400" y="990600"/>
                        <a:ext cx="2057400" cy="1981200"/>
                        <a:chOff x="152400" y="990600"/>
                        <a:chExt cx="2057400" cy="1981200"/>
                      </a:xfrm>
                    </p:grpSpPr>
                    <p:pic>
                      <p:nvPicPr>
                        <p:cNvPr id="33" name="Picture 32" descr="Sunflower.jp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/>
                        <a:stretch>
                          <a:fillRect/>
                        </a:stretch>
                      </p:blipFill>
                      <p:spPr>
                        <a:xfrm>
                          <a:off x="1447800" y="2057400"/>
                          <a:ext cx="685800" cy="533400"/>
                        </a:xfrm>
                        <a:prstGeom prst="rect">
                          <a:avLst/>
                        </a:prstGeom>
                        <a:ln>
                          <a:solidFill>
                            <a:srgbClr val="FFC000"/>
                          </a:solidFill>
                        </a:ln>
                      </p:spPr>
                    </p:pic>
                    <p:grpSp>
                      <p:nvGrpSpPr>
                        <p:cNvPr id="34" name="Group 99"/>
                        <p:cNvGrpSpPr/>
                        <p:nvPr/>
                      </p:nvGrpSpPr>
                      <p:grpSpPr>
                        <a:xfrm>
                          <a:off x="152400" y="990600"/>
                          <a:ext cx="2057400" cy="1981200"/>
                          <a:chOff x="152400" y="990600"/>
                          <a:chExt cx="2057400" cy="1981200"/>
                        </a:xfrm>
                      </p:grpSpPr>
                      <p:pic>
                        <p:nvPicPr>
                          <p:cNvPr id="35" name="Picture 7" descr="Sunflower.jp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/>
                          <a:stretch>
                            <a:fillRect/>
                          </a:stretch>
                        </p:blipFill>
                        <p:spPr>
                          <a:xfrm>
                            <a:off x="1676400" y="1600200"/>
                            <a:ext cx="533400" cy="533400"/>
                          </a:xfrm>
                          <a:prstGeom prst="rect">
                            <a:avLst/>
                          </a:prstGeom>
                          <a:ln>
                            <a:solidFill>
                              <a:srgbClr val="FFC000"/>
                            </a:solidFill>
                          </a:ln>
                        </p:spPr>
                      </p:pic>
                      <p:grpSp>
                        <p:nvGrpSpPr>
                          <p:cNvPr id="36" name="Group 98"/>
                          <p:cNvGrpSpPr/>
                          <p:nvPr/>
                        </p:nvGrpSpPr>
                        <p:grpSpPr>
                          <a:xfrm>
                            <a:off x="152400" y="990600"/>
                            <a:ext cx="1981200" cy="1981200"/>
                            <a:chOff x="152400" y="990600"/>
                            <a:chExt cx="1981200" cy="1981200"/>
                          </a:xfrm>
                        </p:grpSpPr>
                        <p:pic>
                          <p:nvPicPr>
                            <p:cNvPr id="37" name="Picture 8" descr="Sunflower.jp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71600" y="1143000"/>
                              <a:ext cx="533400" cy="533400"/>
                            </a:xfrm>
                            <a:prstGeom prst="rect">
                              <a:avLst/>
                            </a:prstGeom>
                            <a:ln>
                              <a:solidFill>
                                <a:srgbClr val="FFC000"/>
                              </a:solidFill>
                            </a:ln>
                          </p:spPr>
                        </p:pic>
                        <p:grpSp>
                          <p:nvGrpSpPr>
                            <p:cNvPr id="38" name="Group 97"/>
                            <p:cNvGrpSpPr/>
                            <p:nvPr/>
                          </p:nvGrpSpPr>
                          <p:grpSpPr>
                            <a:xfrm>
                              <a:off x="152400" y="990600"/>
                              <a:ext cx="1981200" cy="1981200"/>
                              <a:chOff x="152400" y="990600"/>
                              <a:chExt cx="1981200" cy="1981200"/>
                            </a:xfrm>
                          </p:grpSpPr>
                          <p:sp>
                            <p:nvSpPr>
                              <p:cNvPr id="39" name="Oval 2"/>
                              <p:cNvSpPr/>
                              <p:nvPr/>
                            </p:nvSpPr>
                            <p:spPr>
                              <a:xfrm>
                                <a:off x="152400" y="990600"/>
                                <a:ext cx="1981200" cy="198120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FFC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pic>
                            <p:nvPicPr>
                              <p:cNvPr id="40" name="Picture 9" descr="Sunflower.jpg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38200" y="990600"/>
                                <a:ext cx="533400" cy="533400"/>
                              </a:xfrm>
                              <a:prstGeom prst="rect">
                                <a:avLst/>
                              </a:prstGeom>
                              <a:ln>
                                <a:solidFill>
                                  <a:srgbClr val="FFC000"/>
                                </a:solidFill>
                              </a:ln>
                            </p:spPr>
                          </p:pic>
                        </p:grpSp>
                      </p:grpSp>
                    </p:grpSp>
                  </p:grpSp>
                  <p:pic>
                    <p:nvPicPr>
                      <p:cNvPr id="32" name="Picture 31" descr="Sunflower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/>
                      <a:stretch>
                        <a:fillRect/>
                      </a:stretch>
                    </p:blipFill>
                    <p:spPr>
                      <a:xfrm>
                        <a:off x="1143000" y="2286000"/>
                        <a:ext cx="533400" cy="533400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grpSp>
                <p:pic>
                  <p:nvPicPr>
                    <p:cNvPr id="30" name="Picture 29" descr="Sunflower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457200" y="2209800"/>
                      <a:ext cx="685800" cy="533400"/>
                    </a:xfrm>
                    <a:prstGeom prst="rect">
                      <a:avLst/>
                    </a:prstGeom>
                    <a:ln>
                      <a:solidFill>
                        <a:srgbClr val="FFC000"/>
                      </a:solidFill>
                    </a:ln>
                  </p:spPr>
                </p:pic>
              </p:grpSp>
            </p:grpSp>
          </p:grpSp>
        </p:grpSp>
      </p:grpSp>
      <p:grpSp>
        <p:nvGrpSpPr>
          <p:cNvPr id="41" name="Group 40"/>
          <p:cNvGrpSpPr/>
          <p:nvPr/>
        </p:nvGrpSpPr>
        <p:grpSpPr>
          <a:xfrm>
            <a:off x="4191000" y="838200"/>
            <a:ext cx="609600" cy="533400"/>
            <a:chOff x="152400" y="990600"/>
            <a:chExt cx="2057400" cy="1981200"/>
          </a:xfrm>
        </p:grpSpPr>
        <p:pic>
          <p:nvPicPr>
            <p:cNvPr id="42" name="Picture 41" descr="Sunflow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1676400"/>
              <a:ext cx="533400" cy="53340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grpSp>
          <p:nvGrpSpPr>
            <p:cNvPr id="43" name="Group 105"/>
            <p:cNvGrpSpPr/>
            <p:nvPr/>
          </p:nvGrpSpPr>
          <p:grpSpPr>
            <a:xfrm>
              <a:off x="152400" y="990600"/>
              <a:ext cx="2057400" cy="1981200"/>
              <a:chOff x="152400" y="990600"/>
              <a:chExt cx="2057400" cy="1981200"/>
            </a:xfrm>
          </p:grpSpPr>
          <p:pic>
            <p:nvPicPr>
              <p:cNvPr id="44" name="Picture 43" descr="Sunflower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5800" y="1676400"/>
                <a:ext cx="533400" cy="5334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</p:pic>
          <p:grpSp>
            <p:nvGrpSpPr>
              <p:cNvPr id="45" name="Group 104"/>
              <p:cNvGrpSpPr/>
              <p:nvPr/>
            </p:nvGrpSpPr>
            <p:grpSpPr>
              <a:xfrm>
                <a:off x="152400" y="990600"/>
                <a:ext cx="2057400" cy="1981200"/>
                <a:chOff x="152400" y="990600"/>
                <a:chExt cx="2057400" cy="1981200"/>
              </a:xfrm>
            </p:grpSpPr>
            <p:pic>
              <p:nvPicPr>
                <p:cNvPr id="46" name="Picture 5" descr="Sunflower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81000" y="1219200"/>
                  <a:ext cx="533400" cy="533400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</p:pic>
            <p:grpSp>
              <p:nvGrpSpPr>
                <p:cNvPr id="47" name="Group 103"/>
                <p:cNvGrpSpPr/>
                <p:nvPr/>
              </p:nvGrpSpPr>
              <p:grpSpPr>
                <a:xfrm>
                  <a:off x="152400" y="990600"/>
                  <a:ext cx="2057400" cy="1981200"/>
                  <a:chOff x="152400" y="990600"/>
                  <a:chExt cx="2057400" cy="1981200"/>
                </a:xfrm>
              </p:grpSpPr>
              <p:pic>
                <p:nvPicPr>
                  <p:cNvPr id="48" name="Picture 1" descr="Sunflower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228600" y="1752600"/>
                    <a:ext cx="533400" cy="533400"/>
                  </a:xfrm>
                  <a:prstGeom prst="rect">
                    <a:avLst/>
                  </a:prstGeom>
                  <a:ln>
                    <a:solidFill>
                      <a:srgbClr val="FFC000"/>
                    </a:solidFill>
                  </a:ln>
                </p:spPr>
              </p:pic>
              <p:grpSp>
                <p:nvGrpSpPr>
                  <p:cNvPr id="49" name="Group 102"/>
                  <p:cNvGrpSpPr/>
                  <p:nvPr/>
                </p:nvGrpSpPr>
                <p:grpSpPr>
                  <a:xfrm>
                    <a:off x="152400" y="990600"/>
                    <a:ext cx="2057400" cy="1981200"/>
                    <a:chOff x="152400" y="990600"/>
                    <a:chExt cx="2057400" cy="1981200"/>
                  </a:xfrm>
                </p:grpSpPr>
                <p:grpSp>
                  <p:nvGrpSpPr>
                    <p:cNvPr id="50" name="Group 101"/>
                    <p:cNvGrpSpPr/>
                    <p:nvPr/>
                  </p:nvGrpSpPr>
                  <p:grpSpPr>
                    <a:xfrm>
                      <a:off x="152400" y="990600"/>
                      <a:ext cx="2057400" cy="1981200"/>
                      <a:chOff x="152400" y="990600"/>
                      <a:chExt cx="2057400" cy="1981200"/>
                    </a:xfrm>
                  </p:grpSpPr>
                  <p:grpSp>
                    <p:nvGrpSpPr>
                      <p:cNvPr id="52" name="Group 100"/>
                      <p:cNvGrpSpPr/>
                      <p:nvPr/>
                    </p:nvGrpSpPr>
                    <p:grpSpPr>
                      <a:xfrm>
                        <a:off x="152400" y="990600"/>
                        <a:ext cx="2057400" cy="1981200"/>
                        <a:chOff x="152400" y="990600"/>
                        <a:chExt cx="2057400" cy="1981200"/>
                      </a:xfrm>
                    </p:grpSpPr>
                    <p:pic>
                      <p:nvPicPr>
                        <p:cNvPr id="54" name="Picture 53" descr="Sunflower.jp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/>
                        <a:stretch>
                          <a:fillRect/>
                        </a:stretch>
                      </p:blipFill>
                      <p:spPr>
                        <a:xfrm>
                          <a:off x="1447800" y="2057400"/>
                          <a:ext cx="685800" cy="533400"/>
                        </a:xfrm>
                        <a:prstGeom prst="rect">
                          <a:avLst/>
                        </a:prstGeom>
                        <a:ln>
                          <a:solidFill>
                            <a:srgbClr val="FFC000"/>
                          </a:solidFill>
                        </a:ln>
                      </p:spPr>
                    </p:pic>
                    <p:grpSp>
                      <p:nvGrpSpPr>
                        <p:cNvPr id="55" name="Group 99"/>
                        <p:cNvGrpSpPr/>
                        <p:nvPr/>
                      </p:nvGrpSpPr>
                      <p:grpSpPr>
                        <a:xfrm>
                          <a:off x="152400" y="990600"/>
                          <a:ext cx="2057400" cy="1981200"/>
                          <a:chOff x="152400" y="990600"/>
                          <a:chExt cx="2057400" cy="1981200"/>
                        </a:xfrm>
                      </p:grpSpPr>
                      <p:pic>
                        <p:nvPicPr>
                          <p:cNvPr id="56" name="Picture 7" descr="Sunflower.jp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/>
                          <a:stretch>
                            <a:fillRect/>
                          </a:stretch>
                        </p:blipFill>
                        <p:spPr>
                          <a:xfrm>
                            <a:off x="1676400" y="1600200"/>
                            <a:ext cx="533400" cy="533400"/>
                          </a:xfrm>
                          <a:prstGeom prst="rect">
                            <a:avLst/>
                          </a:prstGeom>
                          <a:ln>
                            <a:solidFill>
                              <a:srgbClr val="FFC000"/>
                            </a:solidFill>
                          </a:ln>
                        </p:spPr>
                      </p:pic>
                      <p:grpSp>
                        <p:nvGrpSpPr>
                          <p:cNvPr id="57" name="Group 98"/>
                          <p:cNvGrpSpPr/>
                          <p:nvPr/>
                        </p:nvGrpSpPr>
                        <p:grpSpPr>
                          <a:xfrm>
                            <a:off x="152400" y="990600"/>
                            <a:ext cx="1981200" cy="1981200"/>
                            <a:chOff x="152400" y="990600"/>
                            <a:chExt cx="1981200" cy="1981200"/>
                          </a:xfrm>
                        </p:grpSpPr>
                        <p:pic>
                          <p:nvPicPr>
                            <p:cNvPr id="58" name="Picture 8" descr="Sunflower.jp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71600" y="1143000"/>
                              <a:ext cx="533400" cy="533400"/>
                            </a:xfrm>
                            <a:prstGeom prst="rect">
                              <a:avLst/>
                            </a:prstGeom>
                            <a:ln>
                              <a:solidFill>
                                <a:srgbClr val="FFC000"/>
                              </a:solidFill>
                            </a:ln>
                          </p:spPr>
                        </p:pic>
                        <p:grpSp>
                          <p:nvGrpSpPr>
                            <p:cNvPr id="59" name="Group 97"/>
                            <p:cNvGrpSpPr/>
                            <p:nvPr/>
                          </p:nvGrpSpPr>
                          <p:grpSpPr>
                            <a:xfrm>
                              <a:off x="152400" y="990600"/>
                              <a:ext cx="1981200" cy="1981200"/>
                              <a:chOff x="152400" y="990600"/>
                              <a:chExt cx="1981200" cy="1981200"/>
                            </a:xfrm>
                          </p:grpSpPr>
                          <p:sp>
                            <p:nvSpPr>
                              <p:cNvPr id="60" name="Oval 2"/>
                              <p:cNvSpPr/>
                              <p:nvPr/>
                            </p:nvSpPr>
                            <p:spPr>
                              <a:xfrm>
                                <a:off x="152400" y="990600"/>
                                <a:ext cx="1981200" cy="198120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FFC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pic>
                            <p:nvPicPr>
                              <p:cNvPr id="61" name="Picture 9" descr="Sunflower.jpg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38200" y="990600"/>
                                <a:ext cx="533400" cy="533400"/>
                              </a:xfrm>
                              <a:prstGeom prst="rect">
                                <a:avLst/>
                              </a:prstGeom>
                              <a:ln>
                                <a:solidFill>
                                  <a:srgbClr val="FFC000"/>
                                </a:solidFill>
                              </a:ln>
                            </p:spPr>
                          </p:pic>
                        </p:grpSp>
                      </p:grpSp>
                    </p:grpSp>
                  </p:grpSp>
                  <p:pic>
                    <p:nvPicPr>
                      <p:cNvPr id="53" name="Picture 52" descr="Sunflower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/>
                      <a:stretch>
                        <a:fillRect/>
                      </a:stretch>
                    </p:blipFill>
                    <p:spPr>
                      <a:xfrm>
                        <a:off x="1143000" y="2286000"/>
                        <a:ext cx="533400" cy="533400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grpSp>
                <p:pic>
                  <p:nvPicPr>
                    <p:cNvPr id="51" name="Picture 50" descr="Sunflower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457200" y="2209800"/>
                      <a:ext cx="685800" cy="533400"/>
                    </a:xfrm>
                    <a:prstGeom prst="rect">
                      <a:avLst/>
                    </a:prstGeom>
                    <a:ln>
                      <a:solidFill>
                        <a:srgbClr val="FFC000"/>
                      </a:solidFill>
                    </a:ln>
                  </p:spPr>
                </p:pic>
              </p:grpSp>
            </p:grpSp>
          </p:grpSp>
        </p:grpSp>
      </p:grpSp>
      <p:grpSp>
        <p:nvGrpSpPr>
          <p:cNvPr id="62" name="Group 61"/>
          <p:cNvGrpSpPr/>
          <p:nvPr/>
        </p:nvGrpSpPr>
        <p:grpSpPr>
          <a:xfrm>
            <a:off x="4876800" y="838200"/>
            <a:ext cx="609600" cy="533400"/>
            <a:chOff x="152400" y="990600"/>
            <a:chExt cx="2057400" cy="1981200"/>
          </a:xfrm>
        </p:grpSpPr>
        <p:pic>
          <p:nvPicPr>
            <p:cNvPr id="63" name="Picture 62" descr="Sunflow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1676400"/>
              <a:ext cx="533400" cy="53340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grpSp>
          <p:nvGrpSpPr>
            <p:cNvPr id="64" name="Group 105"/>
            <p:cNvGrpSpPr/>
            <p:nvPr/>
          </p:nvGrpSpPr>
          <p:grpSpPr>
            <a:xfrm>
              <a:off x="152400" y="990600"/>
              <a:ext cx="2057400" cy="1981200"/>
              <a:chOff x="152400" y="990600"/>
              <a:chExt cx="2057400" cy="1981200"/>
            </a:xfrm>
          </p:grpSpPr>
          <p:pic>
            <p:nvPicPr>
              <p:cNvPr id="65" name="Picture 64" descr="Sunflower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5800" y="1676400"/>
                <a:ext cx="533400" cy="5334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</p:pic>
          <p:grpSp>
            <p:nvGrpSpPr>
              <p:cNvPr id="66" name="Group 104"/>
              <p:cNvGrpSpPr/>
              <p:nvPr/>
            </p:nvGrpSpPr>
            <p:grpSpPr>
              <a:xfrm>
                <a:off x="152400" y="990600"/>
                <a:ext cx="2057400" cy="1981200"/>
                <a:chOff x="152400" y="990600"/>
                <a:chExt cx="2057400" cy="1981200"/>
              </a:xfrm>
            </p:grpSpPr>
            <p:pic>
              <p:nvPicPr>
                <p:cNvPr id="67" name="Picture 5" descr="Sunflower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81000" y="1219200"/>
                  <a:ext cx="533400" cy="533400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</p:pic>
            <p:grpSp>
              <p:nvGrpSpPr>
                <p:cNvPr id="68" name="Group 103"/>
                <p:cNvGrpSpPr/>
                <p:nvPr/>
              </p:nvGrpSpPr>
              <p:grpSpPr>
                <a:xfrm>
                  <a:off x="152400" y="990600"/>
                  <a:ext cx="2057400" cy="1981200"/>
                  <a:chOff x="152400" y="990600"/>
                  <a:chExt cx="2057400" cy="1981200"/>
                </a:xfrm>
              </p:grpSpPr>
              <p:pic>
                <p:nvPicPr>
                  <p:cNvPr id="69" name="Picture 1" descr="Sunflower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228600" y="1752600"/>
                    <a:ext cx="533400" cy="533400"/>
                  </a:xfrm>
                  <a:prstGeom prst="rect">
                    <a:avLst/>
                  </a:prstGeom>
                  <a:ln>
                    <a:solidFill>
                      <a:srgbClr val="FFC000"/>
                    </a:solidFill>
                  </a:ln>
                </p:spPr>
              </p:pic>
              <p:grpSp>
                <p:nvGrpSpPr>
                  <p:cNvPr id="70" name="Group 102"/>
                  <p:cNvGrpSpPr/>
                  <p:nvPr/>
                </p:nvGrpSpPr>
                <p:grpSpPr>
                  <a:xfrm>
                    <a:off x="152400" y="990600"/>
                    <a:ext cx="2057400" cy="1981200"/>
                    <a:chOff x="152400" y="990600"/>
                    <a:chExt cx="2057400" cy="1981200"/>
                  </a:xfrm>
                </p:grpSpPr>
                <p:grpSp>
                  <p:nvGrpSpPr>
                    <p:cNvPr id="71" name="Group 101"/>
                    <p:cNvGrpSpPr/>
                    <p:nvPr/>
                  </p:nvGrpSpPr>
                  <p:grpSpPr>
                    <a:xfrm>
                      <a:off x="152400" y="990600"/>
                      <a:ext cx="2057400" cy="1981200"/>
                      <a:chOff x="152400" y="990600"/>
                      <a:chExt cx="2057400" cy="1981200"/>
                    </a:xfrm>
                  </p:grpSpPr>
                  <p:grpSp>
                    <p:nvGrpSpPr>
                      <p:cNvPr id="73" name="Group 100"/>
                      <p:cNvGrpSpPr/>
                      <p:nvPr/>
                    </p:nvGrpSpPr>
                    <p:grpSpPr>
                      <a:xfrm>
                        <a:off x="152400" y="990600"/>
                        <a:ext cx="2057400" cy="1981200"/>
                        <a:chOff x="152400" y="990600"/>
                        <a:chExt cx="2057400" cy="1981200"/>
                      </a:xfrm>
                    </p:grpSpPr>
                    <p:pic>
                      <p:nvPicPr>
                        <p:cNvPr id="75" name="Picture 74" descr="Sunflower.jp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/>
                        <a:stretch>
                          <a:fillRect/>
                        </a:stretch>
                      </p:blipFill>
                      <p:spPr>
                        <a:xfrm>
                          <a:off x="1447800" y="2057400"/>
                          <a:ext cx="685800" cy="533400"/>
                        </a:xfrm>
                        <a:prstGeom prst="rect">
                          <a:avLst/>
                        </a:prstGeom>
                        <a:ln>
                          <a:solidFill>
                            <a:srgbClr val="FFC000"/>
                          </a:solidFill>
                        </a:ln>
                      </p:spPr>
                    </p:pic>
                    <p:grpSp>
                      <p:nvGrpSpPr>
                        <p:cNvPr id="76" name="Group 99"/>
                        <p:cNvGrpSpPr/>
                        <p:nvPr/>
                      </p:nvGrpSpPr>
                      <p:grpSpPr>
                        <a:xfrm>
                          <a:off x="152400" y="990600"/>
                          <a:ext cx="2057400" cy="1981200"/>
                          <a:chOff x="152400" y="990600"/>
                          <a:chExt cx="2057400" cy="1981200"/>
                        </a:xfrm>
                      </p:grpSpPr>
                      <p:pic>
                        <p:nvPicPr>
                          <p:cNvPr id="77" name="Picture 7" descr="Sunflower.jp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/>
                          <a:stretch>
                            <a:fillRect/>
                          </a:stretch>
                        </p:blipFill>
                        <p:spPr>
                          <a:xfrm>
                            <a:off x="1676400" y="1600200"/>
                            <a:ext cx="533400" cy="533400"/>
                          </a:xfrm>
                          <a:prstGeom prst="rect">
                            <a:avLst/>
                          </a:prstGeom>
                          <a:ln>
                            <a:solidFill>
                              <a:srgbClr val="FFC000"/>
                            </a:solidFill>
                          </a:ln>
                        </p:spPr>
                      </p:pic>
                      <p:grpSp>
                        <p:nvGrpSpPr>
                          <p:cNvPr id="78" name="Group 98"/>
                          <p:cNvGrpSpPr/>
                          <p:nvPr/>
                        </p:nvGrpSpPr>
                        <p:grpSpPr>
                          <a:xfrm>
                            <a:off x="152400" y="990600"/>
                            <a:ext cx="1981200" cy="1981200"/>
                            <a:chOff x="152400" y="990600"/>
                            <a:chExt cx="1981200" cy="1981200"/>
                          </a:xfrm>
                        </p:grpSpPr>
                        <p:pic>
                          <p:nvPicPr>
                            <p:cNvPr id="79" name="Picture 8" descr="Sunflower.jp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71600" y="1143000"/>
                              <a:ext cx="533400" cy="533400"/>
                            </a:xfrm>
                            <a:prstGeom prst="rect">
                              <a:avLst/>
                            </a:prstGeom>
                            <a:ln>
                              <a:solidFill>
                                <a:srgbClr val="FFC000"/>
                              </a:solidFill>
                            </a:ln>
                          </p:spPr>
                        </p:pic>
                        <p:grpSp>
                          <p:nvGrpSpPr>
                            <p:cNvPr id="80" name="Group 97"/>
                            <p:cNvGrpSpPr/>
                            <p:nvPr/>
                          </p:nvGrpSpPr>
                          <p:grpSpPr>
                            <a:xfrm>
                              <a:off x="152400" y="990600"/>
                              <a:ext cx="1981200" cy="1981200"/>
                              <a:chOff x="152400" y="990600"/>
                              <a:chExt cx="1981200" cy="1981200"/>
                            </a:xfrm>
                          </p:grpSpPr>
                          <p:sp>
                            <p:nvSpPr>
                              <p:cNvPr id="81" name="Oval 2"/>
                              <p:cNvSpPr/>
                              <p:nvPr/>
                            </p:nvSpPr>
                            <p:spPr>
                              <a:xfrm>
                                <a:off x="152400" y="990600"/>
                                <a:ext cx="1981200" cy="198120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FFC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pic>
                            <p:nvPicPr>
                              <p:cNvPr id="82" name="Picture 9" descr="Sunflower.jpg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38200" y="990600"/>
                                <a:ext cx="533400" cy="533400"/>
                              </a:xfrm>
                              <a:prstGeom prst="rect">
                                <a:avLst/>
                              </a:prstGeom>
                              <a:ln>
                                <a:solidFill>
                                  <a:srgbClr val="FFC000"/>
                                </a:solidFill>
                              </a:ln>
                            </p:spPr>
                          </p:pic>
                        </p:grpSp>
                      </p:grpSp>
                    </p:grpSp>
                  </p:grpSp>
                  <p:pic>
                    <p:nvPicPr>
                      <p:cNvPr id="74" name="Picture 73" descr="Sunflower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/>
                      <a:stretch>
                        <a:fillRect/>
                      </a:stretch>
                    </p:blipFill>
                    <p:spPr>
                      <a:xfrm>
                        <a:off x="1143000" y="2286000"/>
                        <a:ext cx="533400" cy="533400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grpSp>
                <p:pic>
                  <p:nvPicPr>
                    <p:cNvPr id="72" name="Picture 71" descr="Sunflower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457200" y="2209800"/>
                      <a:ext cx="685800" cy="533400"/>
                    </a:xfrm>
                    <a:prstGeom prst="rect">
                      <a:avLst/>
                    </a:prstGeom>
                    <a:ln>
                      <a:solidFill>
                        <a:srgbClr val="FFC000"/>
                      </a:solidFill>
                    </a:ln>
                  </p:spPr>
                </p:pic>
              </p:grpSp>
            </p:grpSp>
          </p:grpSp>
        </p:grpSp>
      </p:grpSp>
      <p:grpSp>
        <p:nvGrpSpPr>
          <p:cNvPr id="83" name="Group 82"/>
          <p:cNvGrpSpPr/>
          <p:nvPr/>
        </p:nvGrpSpPr>
        <p:grpSpPr>
          <a:xfrm>
            <a:off x="5562600" y="838200"/>
            <a:ext cx="609600" cy="533400"/>
            <a:chOff x="152400" y="990600"/>
            <a:chExt cx="2057400" cy="1981200"/>
          </a:xfrm>
        </p:grpSpPr>
        <p:pic>
          <p:nvPicPr>
            <p:cNvPr id="84" name="Picture 83" descr="Sunflow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1676400"/>
              <a:ext cx="533400" cy="53340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grpSp>
          <p:nvGrpSpPr>
            <p:cNvPr id="85" name="Group 105"/>
            <p:cNvGrpSpPr/>
            <p:nvPr/>
          </p:nvGrpSpPr>
          <p:grpSpPr>
            <a:xfrm>
              <a:off x="152400" y="990600"/>
              <a:ext cx="2057400" cy="1981200"/>
              <a:chOff x="152400" y="990600"/>
              <a:chExt cx="2057400" cy="1981200"/>
            </a:xfrm>
          </p:grpSpPr>
          <p:pic>
            <p:nvPicPr>
              <p:cNvPr id="86" name="Picture 85" descr="Sunflower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5800" y="1676400"/>
                <a:ext cx="533400" cy="5334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</p:pic>
          <p:grpSp>
            <p:nvGrpSpPr>
              <p:cNvPr id="87" name="Group 104"/>
              <p:cNvGrpSpPr/>
              <p:nvPr/>
            </p:nvGrpSpPr>
            <p:grpSpPr>
              <a:xfrm>
                <a:off x="152400" y="990600"/>
                <a:ext cx="2057400" cy="1981200"/>
                <a:chOff x="152400" y="990600"/>
                <a:chExt cx="2057400" cy="1981200"/>
              </a:xfrm>
            </p:grpSpPr>
            <p:pic>
              <p:nvPicPr>
                <p:cNvPr id="88" name="Picture 5" descr="Sunflower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81000" y="1219200"/>
                  <a:ext cx="533400" cy="533400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</p:pic>
            <p:grpSp>
              <p:nvGrpSpPr>
                <p:cNvPr id="89" name="Group 103"/>
                <p:cNvGrpSpPr/>
                <p:nvPr/>
              </p:nvGrpSpPr>
              <p:grpSpPr>
                <a:xfrm>
                  <a:off x="152400" y="990600"/>
                  <a:ext cx="2057400" cy="1981200"/>
                  <a:chOff x="152400" y="990600"/>
                  <a:chExt cx="2057400" cy="1981200"/>
                </a:xfrm>
              </p:grpSpPr>
              <p:pic>
                <p:nvPicPr>
                  <p:cNvPr id="90" name="Picture 1" descr="Sunflower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228600" y="1752600"/>
                    <a:ext cx="533400" cy="533400"/>
                  </a:xfrm>
                  <a:prstGeom prst="rect">
                    <a:avLst/>
                  </a:prstGeom>
                  <a:ln>
                    <a:solidFill>
                      <a:srgbClr val="FFC000"/>
                    </a:solidFill>
                  </a:ln>
                </p:spPr>
              </p:pic>
              <p:grpSp>
                <p:nvGrpSpPr>
                  <p:cNvPr id="91" name="Group 102"/>
                  <p:cNvGrpSpPr/>
                  <p:nvPr/>
                </p:nvGrpSpPr>
                <p:grpSpPr>
                  <a:xfrm>
                    <a:off x="152400" y="990600"/>
                    <a:ext cx="2057400" cy="1981200"/>
                    <a:chOff x="152400" y="990600"/>
                    <a:chExt cx="2057400" cy="1981200"/>
                  </a:xfrm>
                </p:grpSpPr>
                <p:grpSp>
                  <p:nvGrpSpPr>
                    <p:cNvPr id="92" name="Group 101"/>
                    <p:cNvGrpSpPr/>
                    <p:nvPr/>
                  </p:nvGrpSpPr>
                  <p:grpSpPr>
                    <a:xfrm>
                      <a:off x="152400" y="990600"/>
                      <a:ext cx="2057400" cy="1981200"/>
                      <a:chOff x="152400" y="990600"/>
                      <a:chExt cx="2057400" cy="1981200"/>
                    </a:xfrm>
                  </p:grpSpPr>
                  <p:grpSp>
                    <p:nvGrpSpPr>
                      <p:cNvPr id="94" name="Group 100"/>
                      <p:cNvGrpSpPr/>
                      <p:nvPr/>
                    </p:nvGrpSpPr>
                    <p:grpSpPr>
                      <a:xfrm>
                        <a:off x="152400" y="990600"/>
                        <a:ext cx="2057400" cy="1981200"/>
                        <a:chOff x="152400" y="990600"/>
                        <a:chExt cx="2057400" cy="1981200"/>
                      </a:xfrm>
                    </p:grpSpPr>
                    <p:pic>
                      <p:nvPicPr>
                        <p:cNvPr id="96" name="Picture 95" descr="Sunflower.jp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/>
                        <a:stretch>
                          <a:fillRect/>
                        </a:stretch>
                      </p:blipFill>
                      <p:spPr>
                        <a:xfrm>
                          <a:off x="1447800" y="2057400"/>
                          <a:ext cx="685800" cy="533400"/>
                        </a:xfrm>
                        <a:prstGeom prst="rect">
                          <a:avLst/>
                        </a:prstGeom>
                        <a:ln>
                          <a:solidFill>
                            <a:srgbClr val="FFC000"/>
                          </a:solidFill>
                        </a:ln>
                      </p:spPr>
                    </p:pic>
                    <p:grpSp>
                      <p:nvGrpSpPr>
                        <p:cNvPr id="97" name="Group 99"/>
                        <p:cNvGrpSpPr/>
                        <p:nvPr/>
                      </p:nvGrpSpPr>
                      <p:grpSpPr>
                        <a:xfrm>
                          <a:off x="152400" y="990600"/>
                          <a:ext cx="2057400" cy="1981200"/>
                          <a:chOff x="152400" y="990600"/>
                          <a:chExt cx="2057400" cy="1981200"/>
                        </a:xfrm>
                      </p:grpSpPr>
                      <p:pic>
                        <p:nvPicPr>
                          <p:cNvPr id="98" name="Picture 7" descr="Sunflower.jp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/>
                          <a:stretch>
                            <a:fillRect/>
                          </a:stretch>
                        </p:blipFill>
                        <p:spPr>
                          <a:xfrm>
                            <a:off x="1676400" y="1600200"/>
                            <a:ext cx="533400" cy="533400"/>
                          </a:xfrm>
                          <a:prstGeom prst="rect">
                            <a:avLst/>
                          </a:prstGeom>
                          <a:ln>
                            <a:solidFill>
                              <a:srgbClr val="FFC000"/>
                            </a:solidFill>
                          </a:ln>
                        </p:spPr>
                      </p:pic>
                      <p:grpSp>
                        <p:nvGrpSpPr>
                          <p:cNvPr id="99" name="Group 98"/>
                          <p:cNvGrpSpPr/>
                          <p:nvPr/>
                        </p:nvGrpSpPr>
                        <p:grpSpPr>
                          <a:xfrm>
                            <a:off x="152400" y="990600"/>
                            <a:ext cx="1981200" cy="1981200"/>
                            <a:chOff x="152400" y="990600"/>
                            <a:chExt cx="1981200" cy="1981200"/>
                          </a:xfrm>
                        </p:grpSpPr>
                        <p:pic>
                          <p:nvPicPr>
                            <p:cNvPr id="100" name="Picture 8" descr="Sunflower.jp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71600" y="1143000"/>
                              <a:ext cx="533400" cy="533400"/>
                            </a:xfrm>
                            <a:prstGeom prst="rect">
                              <a:avLst/>
                            </a:prstGeom>
                            <a:ln>
                              <a:solidFill>
                                <a:srgbClr val="FFC000"/>
                              </a:solidFill>
                            </a:ln>
                          </p:spPr>
                        </p:pic>
                        <p:grpSp>
                          <p:nvGrpSpPr>
                            <p:cNvPr id="101" name="Group 97"/>
                            <p:cNvGrpSpPr/>
                            <p:nvPr/>
                          </p:nvGrpSpPr>
                          <p:grpSpPr>
                            <a:xfrm>
                              <a:off x="152400" y="990600"/>
                              <a:ext cx="1981200" cy="1981200"/>
                              <a:chOff x="152400" y="990600"/>
                              <a:chExt cx="1981200" cy="1981200"/>
                            </a:xfrm>
                          </p:grpSpPr>
                          <p:sp>
                            <p:nvSpPr>
                              <p:cNvPr id="102" name="Oval 2"/>
                              <p:cNvSpPr/>
                              <p:nvPr/>
                            </p:nvSpPr>
                            <p:spPr>
                              <a:xfrm>
                                <a:off x="152400" y="990600"/>
                                <a:ext cx="1981200" cy="198120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FFC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pic>
                            <p:nvPicPr>
                              <p:cNvPr id="103" name="Picture 9" descr="Sunflower.jpg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38200" y="990600"/>
                                <a:ext cx="533400" cy="533400"/>
                              </a:xfrm>
                              <a:prstGeom prst="rect">
                                <a:avLst/>
                              </a:prstGeom>
                              <a:ln>
                                <a:solidFill>
                                  <a:srgbClr val="FFC000"/>
                                </a:solidFill>
                              </a:ln>
                            </p:spPr>
                          </p:pic>
                        </p:grpSp>
                      </p:grpSp>
                    </p:grpSp>
                  </p:grpSp>
                  <p:pic>
                    <p:nvPicPr>
                      <p:cNvPr id="95" name="Picture 94" descr="Sunflower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/>
                      <a:stretch>
                        <a:fillRect/>
                      </a:stretch>
                    </p:blipFill>
                    <p:spPr>
                      <a:xfrm>
                        <a:off x="1143000" y="2286000"/>
                        <a:ext cx="533400" cy="533400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grpSp>
                <p:pic>
                  <p:nvPicPr>
                    <p:cNvPr id="93" name="Picture 92" descr="Sunflower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457200" y="2209800"/>
                      <a:ext cx="685800" cy="533400"/>
                    </a:xfrm>
                    <a:prstGeom prst="rect">
                      <a:avLst/>
                    </a:prstGeom>
                    <a:ln>
                      <a:solidFill>
                        <a:srgbClr val="FFC000"/>
                      </a:solidFill>
                    </a:ln>
                  </p:spPr>
                </p:pic>
              </p:grpSp>
            </p:grpSp>
          </p:grpSp>
        </p:grpSp>
      </p:grpSp>
      <p:pic>
        <p:nvPicPr>
          <p:cNvPr id="105" name="Picture 104" descr="Sun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990600"/>
            <a:ext cx="228600" cy="228600"/>
          </a:xfrm>
          <a:prstGeom prst="rect">
            <a:avLst/>
          </a:prstGeom>
        </p:spPr>
      </p:pic>
      <p:pic>
        <p:nvPicPr>
          <p:cNvPr id="106" name="Picture 105" descr="Sun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990600"/>
            <a:ext cx="228600" cy="228600"/>
          </a:xfrm>
          <a:prstGeom prst="rect">
            <a:avLst/>
          </a:prstGeom>
        </p:spPr>
      </p:pic>
      <p:pic>
        <p:nvPicPr>
          <p:cNvPr id="107" name="Picture 106" descr="Sun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990600"/>
            <a:ext cx="228600" cy="228600"/>
          </a:xfrm>
          <a:prstGeom prst="rect">
            <a:avLst/>
          </a:prstGeom>
        </p:spPr>
      </p:pic>
      <p:pic>
        <p:nvPicPr>
          <p:cNvPr id="108" name="Picture 107" descr="Sun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990600"/>
            <a:ext cx="228600" cy="228600"/>
          </a:xfrm>
          <a:prstGeom prst="rect">
            <a:avLst/>
          </a:prstGeom>
        </p:spPr>
      </p:pic>
      <p:pic>
        <p:nvPicPr>
          <p:cNvPr id="109" name="Picture 108" descr="Sun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990600"/>
            <a:ext cx="228600" cy="228600"/>
          </a:xfrm>
          <a:prstGeom prst="rect">
            <a:avLst/>
          </a:prstGeom>
        </p:spPr>
      </p:pic>
      <p:pic>
        <p:nvPicPr>
          <p:cNvPr id="110" name="Picture 109" descr="Sun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990600"/>
            <a:ext cx="228600" cy="228600"/>
          </a:xfrm>
          <a:prstGeom prst="rect">
            <a:avLst/>
          </a:prstGeom>
        </p:spPr>
      </p:pic>
      <p:pic>
        <p:nvPicPr>
          <p:cNvPr id="111" name="Picture 110" descr="Sun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990600"/>
            <a:ext cx="228600" cy="228600"/>
          </a:xfrm>
          <a:prstGeom prst="rect">
            <a:avLst/>
          </a:prstGeom>
        </p:spPr>
      </p:pic>
      <p:pic>
        <p:nvPicPr>
          <p:cNvPr id="112" name="Picture 111" descr="Sun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990600"/>
            <a:ext cx="228600" cy="228600"/>
          </a:xfrm>
          <a:prstGeom prst="rect">
            <a:avLst/>
          </a:prstGeom>
        </p:spPr>
      </p:pic>
      <p:pic>
        <p:nvPicPr>
          <p:cNvPr id="113" name="Picture 112" descr="Sun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0" y="990600"/>
            <a:ext cx="228600" cy="228600"/>
          </a:xfrm>
          <a:prstGeom prst="rect">
            <a:avLst/>
          </a:prstGeom>
        </p:spPr>
      </p:pic>
      <p:grpSp>
        <p:nvGrpSpPr>
          <p:cNvPr id="135" name="Group 134"/>
          <p:cNvGrpSpPr/>
          <p:nvPr/>
        </p:nvGrpSpPr>
        <p:grpSpPr>
          <a:xfrm>
            <a:off x="4953000" y="2286000"/>
            <a:ext cx="609600" cy="533400"/>
            <a:chOff x="152400" y="990600"/>
            <a:chExt cx="2057400" cy="1981200"/>
          </a:xfrm>
        </p:grpSpPr>
        <p:pic>
          <p:nvPicPr>
            <p:cNvPr id="136" name="Picture 135" descr="Sunflow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1676400"/>
              <a:ext cx="533400" cy="53340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grpSp>
          <p:nvGrpSpPr>
            <p:cNvPr id="137" name="Group 105"/>
            <p:cNvGrpSpPr/>
            <p:nvPr/>
          </p:nvGrpSpPr>
          <p:grpSpPr>
            <a:xfrm>
              <a:off x="152400" y="990600"/>
              <a:ext cx="2057400" cy="1981200"/>
              <a:chOff x="152400" y="990600"/>
              <a:chExt cx="2057400" cy="1981200"/>
            </a:xfrm>
          </p:grpSpPr>
          <p:pic>
            <p:nvPicPr>
              <p:cNvPr id="138" name="Picture 137" descr="Sunflower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5800" y="1676400"/>
                <a:ext cx="533400" cy="5334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</p:pic>
          <p:grpSp>
            <p:nvGrpSpPr>
              <p:cNvPr id="139" name="Group 104"/>
              <p:cNvGrpSpPr/>
              <p:nvPr/>
            </p:nvGrpSpPr>
            <p:grpSpPr>
              <a:xfrm>
                <a:off x="152400" y="990600"/>
                <a:ext cx="2057400" cy="1981200"/>
                <a:chOff x="152400" y="990600"/>
                <a:chExt cx="2057400" cy="1981200"/>
              </a:xfrm>
            </p:grpSpPr>
            <p:pic>
              <p:nvPicPr>
                <p:cNvPr id="140" name="Picture 5" descr="Sunflower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81000" y="1219200"/>
                  <a:ext cx="533400" cy="533400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</p:pic>
            <p:grpSp>
              <p:nvGrpSpPr>
                <p:cNvPr id="141" name="Group 103"/>
                <p:cNvGrpSpPr/>
                <p:nvPr/>
              </p:nvGrpSpPr>
              <p:grpSpPr>
                <a:xfrm>
                  <a:off x="152400" y="990600"/>
                  <a:ext cx="2057400" cy="1981200"/>
                  <a:chOff x="152400" y="990600"/>
                  <a:chExt cx="2057400" cy="1981200"/>
                </a:xfrm>
              </p:grpSpPr>
              <p:pic>
                <p:nvPicPr>
                  <p:cNvPr id="142" name="Picture 1" descr="Sunflower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228600" y="1752600"/>
                    <a:ext cx="533400" cy="533400"/>
                  </a:xfrm>
                  <a:prstGeom prst="rect">
                    <a:avLst/>
                  </a:prstGeom>
                  <a:ln>
                    <a:solidFill>
                      <a:srgbClr val="FFC000"/>
                    </a:solidFill>
                  </a:ln>
                </p:spPr>
              </p:pic>
              <p:grpSp>
                <p:nvGrpSpPr>
                  <p:cNvPr id="143" name="Group 102"/>
                  <p:cNvGrpSpPr/>
                  <p:nvPr/>
                </p:nvGrpSpPr>
                <p:grpSpPr>
                  <a:xfrm>
                    <a:off x="152400" y="990600"/>
                    <a:ext cx="2057400" cy="1981200"/>
                    <a:chOff x="152400" y="990600"/>
                    <a:chExt cx="2057400" cy="1981200"/>
                  </a:xfrm>
                </p:grpSpPr>
                <p:grpSp>
                  <p:nvGrpSpPr>
                    <p:cNvPr id="144" name="Group 101"/>
                    <p:cNvGrpSpPr/>
                    <p:nvPr/>
                  </p:nvGrpSpPr>
                  <p:grpSpPr>
                    <a:xfrm>
                      <a:off x="152400" y="990600"/>
                      <a:ext cx="2057400" cy="1981200"/>
                      <a:chOff x="152400" y="990600"/>
                      <a:chExt cx="2057400" cy="1981200"/>
                    </a:xfrm>
                  </p:grpSpPr>
                  <p:grpSp>
                    <p:nvGrpSpPr>
                      <p:cNvPr id="146" name="Group 100"/>
                      <p:cNvGrpSpPr/>
                      <p:nvPr/>
                    </p:nvGrpSpPr>
                    <p:grpSpPr>
                      <a:xfrm>
                        <a:off x="152400" y="990600"/>
                        <a:ext cx="2057400" cy="1981200"/>
                        <a:chOff x="152400" y="990600"/>
                        <a:chExt cx="2057400" cy="1981200"/>
                      </a:xfrm>
                    </p:grpSpPr>
                    <p:pic>
                      <p:nvPicPr>
                        <p:cNvPr id="148" name="Picture 147" descr="Sunflower.jp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/>
                        <a:stretch>
                          <a:fillRect/>
                        </a:stretch>
                      </p:blipFill>
                      <p:spPr>
                        <a:xfrm>
                          <a:off x="1447800" y="2057400"/>
                          <a:ext cx="685800" cy="533400"/>
                        </a:xfrm>
                        <a:prstGeom prst="rect">
                          <a:avLst/>
                        </a:prstGeom>
                        <a:ln>
                          <a:solidFill>
                            <a:srgbClr val="FFC000"/>
                          </a:solidFill>
                        </a:ln>
                      </p:spPr>
                    </p:pic>
                    <p:grpSp>
                      <p:nvGrpSpPr>
                        <p:cNvPr id="149" name="Group 99"/>
                        <p:cNvGrpSpPr/>
                        <p:nvPr/>
                      </p:nvGrpSpPr>
                      <p:grpSpPr>
                        <a:xfrm>
                          <a:off x="152400" y="990600"/>
                          <a:ext cx="2057400" cy="1981200"/>
                          <a:chOff x="152400" y="990600"/>
                          <a:chExt cx="2057400" cy="1981200"/>
                        </a:xfrm>
                      </p:grpSpPr>
                      <p:pic>
                        <p:nvPicPr>
                          <p:cNvPr id="150" name="Picture 7" descr="Sunflower.jp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/>
                          <a:stretch>
                            <a:fillRect/>
                          </a:stretch>
                        </p:blipFill>
                        <p:spPr>
                          <a:xfrm>
                            <a:off x="1676400" y="1600200"/>
                            <a:ext cx="533400" cy="533400"/>
                          </a:xfrm>
                          <a:prstGeom prst="rect">
                            <a:avLst/>
                          </a:prstGeom>
                          <a:ln>
                            <a:solidFill>
                              <a:srgbClr val="FFC000"/>
                            </a:solidFill>
                          </a:ln>
                        </p:spPr>
                      </p:pic>
                      <p:grpSp>
                        <p:nvGrpSpPr>
                          <p:cNvPr id="151" name="Group 98"/>
                          <p:cNvGrpSpPr/>
                          <p:nvPr/>
                        </p:nvGrpSpPr>
                        <p:grpSpPr>
                          <a:xfrm>
                            <a:off x="152400" y="990600"/>
                            <a:ext cx="1981200" cy="1981200"/>
                            <a:chOff x="152400" y="990600"/>
                            <a:chExt cx="1981200" cy="1981200"/>
                          </a:xfrm>
                        </p:grpSpPr>
                        <p:pic>
                          <p:nvPicPr>
                            <p:cNvPr id="152" name="Picture 8" descr="Sunflower.jp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71600" y="1143000"/>
                              <a:ext cx="533400" cy="533400"/>
                            </a:xfrm>
                            <a:prstGeom prst="rect">
                              <a:avLst/>
                            </a:prstGeom>
                            <a:ln>
                              <a:solidFill>
                                <a:srgbClr val="FFC000"/>
                              </a:solidFill>
                            </a:ln>
                          </p:spPr>
                        </p:pic>
                        <p:grpSp>
                          <p:nvGrpSpPr>
                            <p:cNvPr id="153" name="Group 97"/>
                            <p:cNvGrpSpPr/>
                            <p:nvPr/>
                          </p:nvGrpSpPr>
                          <p:grpSpPr>
                            <a:xfrm>
                              <a:off x="152400" y="990600"/>
                              <a:ext cx="1981200" cy="1981200"/>
                              <a:chOff x="152400" y="990600"/>
                              <a:chExt cx="1981200" cy="1981200"/>
                            </a:xfrm>
                          </p:grpSpPr>
                          <p:sp>
                            <p:nvSpPr>
                              <p:cNvPr id="154" name="Oval 2"/>
                              <p:cNvSpPr/>
                              <p:nvPr/>
                            </p:nvSpPr>
                            <p:spPr>
                              <a:xfrm>
                                <a:off x="152400" y="990600"/>
                                <a:ext cx="1981200" cy="198120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FFC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pic>
                            <p:nvPicPr>
                              <p:cNvPr id="155" name="Picture 9" descr="Sunflower.jpg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38200" y="990600"/>
                                <a:ext cx="533400" cy="533400"/>
                              </a:xfrm>
                              <a:prstGeom prst="rect">
                                <a:avLst/>
                              </a:prstGeom>
                              <a:ln>
                                <a:solidFill>
                                  <a:srgbClr val="FFC000"/>
                                </a:solidFill>
                              </a:ln>
                            </p:spPr>
                          </p:pic>
                        </p:grpSp>
                      </p:grpSp>
                    </p:grpSp>
                  </p:grpSp>
                  <p:pic>
                    <p:nvPicPr>
                      <p:cNvPr id="147" name="Picture 146" descr="Sunflower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/>
                      <a:stretch>
                        <a:fillRect/>
                      </a:stretch>
                    </p:blipFill>
                    <p:spPr>
                      <a:xfrm>
                        <a:off x="1143000" y="2286000"/>
                        <a:ext cx="533400" cy="533400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grpSp>
                <p:pic>
                  <p:nvPicPr>
                    <p:cNvPr id="145" name="Picture 144" descr="Sunflower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457200" y="2209800"/>
                      <a:ext cx="685800" cy="533400"/>
                    </a:xfrm>
                    <a:prstGeom prst="rect">
                      <a:avLst/>
                    </a:prstGeom>
                    <a:ln>
                      <a:solidFill>
                        <a:srgbClr val="FFC000"/>
                      </a:solidFill>
                    </a:ln>
                  </p:spPr>
                </p:pic>
              </p:grpSp>
            </p:grpSp>
          </p:grpSp>
        </p:grpSp>
      </p:grpSp>
      <p:grpSp>
        <p:nvGrpSpPr>
          <p:cNvPr id="156" name="Group 155"/>
          <p:cNvGrpSpPr/>
          <p:nvPr/>
        </p:nvGrpSpPr>
        <p:grpSpPr>
          <a:xfrm>
            <a:off x="5638800" y="2286000"/>
            <a:ext cx="609600" cy="533400"/>
            <a:chOff x="152400" y="990600"/>
            <a:chExt cx="2057400" cy="1981200"/>
          </a:xfrm>
        </p:grpSpPr>
        <p:pic>
          <p:nvPicPr>
            <p:cNvPr id="157" name="Picture 156" descr="Sunflow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1676400"/>
              <a:ext cx="533400" cy="533400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grpSp>
          <p:nvGrpSpPr>
            <p:cNvPr id="158" name="Group 105"/>
            <p:cNvGrpSpPr/>
            <p:nvPr/>
          </p:nvGrpSpPr>
          <p:grpSpPr>
            <a:xfrm>
              <a:off x="152400" y="990600"/>
              <a:ext cx="2057400" cy="1981200"/>
              <a:chOff x="152400" y="990600"/>
              <a:chExt cx="2057400" cy="1981200"/>
            </a:xfrm>
          </p:grpSpPr>
          <p:pic>
            <p:nvPicPr>
              <p:cNvPr id="159" name="Picture 158" descr="Sunflower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5800" y="1676400"/>
                <a:ext cx="533400" cy="53340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</p:pic>
          <p:grpSp>
            <p:nvGrpSpPr>
              <p:cNvPr id="160" name="Group 104"/>
              <p:cNvGrpSpPr/>
              <p:nvPr/>
            </p:nvGrpSpPr>
            <p:grpSpPr>
              <a:xfrm>
                <a:off x="152400" y="990600"/>
                <a:ext cx="2057400" cy="1981200"/>
                <a:chOff x="152400" y="990600"/>
                <a:chExt cx="2057400" cy="1981200"/>
              </a:xfrm>
            </p:grpSpPr>
            <p:pic>
              <p:nvPicPr>
                <p:cNvPr id="161" name="Picture 5" descr="Sunflower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81000" y="1219200"/>
                  <a:ext cx="533400" cy="533400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</p:pic>
            <p:grpSp>
              <p:nvGrpSpPr>
                <p:cNvPr id="162" name="Group 103"/>
                <p:cNvGrpSpPr/>
                <p:nvPr/>
              </p:nvGrpSpPr>
              <p:grpSpPr>
                <a:xfrm>
                  <a:off x="152400" y="990600"/>
                  <a:ext cx="2057400" cy="1981200"/>
                  <a:chOff x="152400" y="990600"/>
                  <a:chExt cx="2057400" cy="1981200"/>
                </a:xfrm>
              </p:grpSpPr>
              <p:pic>
                <p:nvPicPr>
                  <p:cNvPr id="163" name="Picture 1" descr="Sunflower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228600" y="1752600"/>
                    <a:ext cx="533400" cy="533400"/>
                  </a:xfrm>
                  <a:prstGeom prst="rect">
                    <a:avLst/>
                  </a:prstGeom>
                  <a:ln>
                    <a:solidFill>
                      <a:srgbClr val="FFC000"/>
                    </a:solidFill>
                  </a:ln>
                </p:spPr>
              </p:pic>
              <p:grpSp>
                <p:nvGrpSpPr>
                  <p:cNvPr id="164" name="Group 102"/>
                  <p:cNvGrpSpPr/>
                  <p:nvPr/>
                </p:nvGrpSpPr>
                <p:grpSpPr>
                  <a:xfrm>
                    <a:off x="152400" y="990600"/>
                    <a:ext cx="2057400" cy="1981200"/>
                    <a:chOff x="152400" y="990600"/>
                    <a:chExt cx="2057400" cy="1981200"/>
                  </a:xfrm>
                </p:grpSpPr>
                <p:grpSp>
                  <p:nvGrpSpPr>
                    <p:cNvPr id="165" name="Group 101"/>
                    <p:cNvGrpSpPr/>
                    <p:nvPr/>
                  </p:nvGrpSpPr>
                  <p:grpSpPr>
                    <a:xfrm>
                      <a:off x="152400" y="990600"/>
                      <a:ext cx="2057400" cy="1981200"/>
                      <a:chOff x="152400" y="990600"/>
                      <a:chExt cx="2057400" cy="1981200"/>
                    </a:xfrm>
                  </p:grpSpPr>
                  <p:grpSp>
                    <p:nvGrpSpPr>
                      <p:cNvPr id="167" name="Group 100"/>
                      <p:cNvGrpSpPr/>
                      <p:nvPr/>
                    </p:nvGrpSpPr>
                    <p:grpSpPr>
                      <a:xfrm>
                        <a:off x="152400" y="990600"/>
                        <a:ext cx="2057400" cy="1981200"/>
                        <a:chOff x="152400" y="990600"/>
                        <a:chExt cx="2057400" cy="1981200"/>
                      </a:xfrm>
                    </p:grpSpPr>
                    <p:pic>
                      <p:nvPicPr>
                        <p:cNvPr id="169" name="Picture 168" descr="Sunflower.jp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/>
                        <a:stretch>
                          <a:fillRect/>
                        </a:stretch>
                      </p:blipFill>
                      <p:spPr>
                        <a:xfrm>
                          <a:off x="1447800" y="2057400"/>
                          <a:ext cx="685800" cy="533400"/>
                        </a:xfrm>
                        <a:prstGeom prst="rect">
                          <a:avLst/>
                        </a:prstGeom>
                        <a:ln>
                          <a:solidFill>
                            <a:srgbClr val="FFC000"/>
                          </a:solidFill>
                        </a:ln>
                      </p:spPr>
                    </p:pic>
                    <p:grpSp>
                      <p:nvGrpSpPr>
                        <p:cNvPr id="170" name="Group 99"/>
                        <p:cNvGrpSpPr/>
                        <p:nvPr/>
                      </p:nvGrpSpPr>
                      <p:grpSpPr>
                        <a:xfrm>
                          <a:off x="152400" y="990600"/>
                          <a:ext cx="2057400" cy="1981200"/>
                          <a:chOff x="152400" y="990600"/>
                          <a:chExt cx="2057400" cy="1981200"/>
                        </a:xfrm>
                      </p:grpSpPr>
                      <p:pic>
                        <p:nvPicPr>
                          <p:cNvPr id="171" name="Picture 7" descr="Sunflower.jp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 cstate="print"/>
                          <a:stretch>
                            <a:fillRect/>
                          </a:stretch>
                        </p:blipFill>
                        <p:spPr>
                          <a:xfrm>
                            <a:off x="1676400" y="1600200"/>
                            <a:ext cx="533400" cy="533400"/>
                          </a:xfrm>
                          <a:prstGeom prst="rect">
                            <a:avLst/>
                          </a:prstGeom>
                          <a:ln>
                            <a:solidFill>
                              <a:srgbClr val="FFC000"/>
                            </a:solidFill>
                          </a:ln>
                        </p:spPr>
                      </p:pic>
                      <p:grpSp>
                        <p:nvGrpSpPr>
                          <p:cNvPr id="172" name="Group 98"/>
                          <p:cNvGrpSpPr/>
                          <p:nvPr/>
                        </p:nvGrpSpPr>
                        <p:grpSpPr>
                          <a:xfrm>
                            <a:off x="152400" y="990600"/>
                            <a:ext cx="1981200" cy="1981200"/>
                            <a:chOff x="152400" y="990600"/>
                            <a:chExt cx="1981200" cy="1981200"/>
                          </a:xfrm>
                        </p:grpSpPr>
                        <p:pic>
                          <p:nvPicPr>
                            <p:cNvPr id="173" name="Picture 8" descr="Sunflower.jp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 cstate="print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71600" y="1143000"/>
                              <a:ext cx="533400" cy="533400"/>
                            </a:xfrm>
                            <a:prstGeom prst="rect">
                              <a:avLst/>
                            </a:prstGeom>
                            <a:ln>
                              <a:solidFill>
                                <a:srgbClr val="FFC000"/>
                              </a:solidFill>
                            </a:ln>
                          </p:spPr>
                        </p:pic>
                        <p:grpSp>
                          <p:nvGrpSpPr>
                            <p:cNvPr id="174" name="Group 97"/>
                            <p:cNvGrpSpPr/>
                            <p:nvPr/>
                          </p:nvGrpSpPr>
                          <p:grpSpPr>
                            <a:xfrm>
                              <a:off x="152400" y="990600"/>
                              <a:ext cx="1981200" cy="1981200"/>
                              <a:chOff x="152400" y="990600"/>
                              <a:chExt cx="1981200" cy="1981200"/>
                            </a:xfrm>
                          </p:grpSpPr>
                          <p:sp>
                            <p:nvSpPr>
                              <p:cNvPr id="175" name="Oval 2"/>
                              <p:cNvSpPr/>
                              <p:nvPr/>
                            </p:nvSpPr>
                            <p:spPr>
                              <a:xfrm>
                                <a:off x="152400" y="990600"/>
                                <a:ext cx="1981200" cy="1981200"/>
                              </a:xfrm>
                              <a:prstGeom prst="ellipse">
                                <a:avLst/>
                              </a:prstGeom>
                              <a:noFill/>
                              <a:ln>
                                <a:solidFill>
                                  <a:srgbClr val="FFC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pic>
                            <p:nvPicPr>
                              <p:cNvPr id="176" name="Picture 9" descr="Sunflower.jpg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 cstate="print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38200" y="990600"/>
                                <a:ext cx="533400" cy="533400"/>
                              </a:xfrm>
                              <a:prstGeom prst="rect">
                                <a:avLst/>
                              </a:prstGeom>
                              <a:ln>
                                <a:solidFill>
                                  <a:srgbClr val="FFC000"/>
                                </a:solidFill>
                              </a:ln>
                            </p:spPr>
                          </p:pic>
                        </p:grpSp>
                      </p:grpSp>
                    </p:grpSp>
                  </p:grpSp>
                  <p:pic>
                    <p:nvPicPr>
                      <p:cNvPr id="168" name="Picture 167" descr="Sunflower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/>
                      <a:stretch>
                        <a:fillRect/>
                      </a:stretch>
                    </p:blipFill>
                    <p:spPr>
                      <a:xfrm>
                        <a:off x="1143000" y="2286000"/>
                        <a:ext cx="533400" cy="533400"/>
                      </a:xfrm>
                      <a:prstGeom prst="rect">
                        <a:avLst/>
                      </a:prstGeom>
                      <a:ln>
                        <a:solidFill>
                          <a:srgbClr val="FFC000"/>
                        </a:solidFill>
                      </a:ln>
                    </p:spPr>
                  </p:pic>
                </p:grpSp>
                <p:pic>
                  <p:nvPicPr>
                    <p:cNvPr id="166" name="Picture 165" descr="Sunflower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457200" y="2209800"/>
                      <a:ext cx="685800" cy="533400"/>
                    </a:xfrm>
                    <a:prstGeom prst="rect">
                      <a:avLst/>
                    </a:prstGeom>
                    <a:ln>
                      <a:solidFill>
                        <a:srgbClr val="FFC000"/>
                      </a:solidFill>
                    </a:ln>
                  </p:spPr>
                </p:pic>
              </p:grpSp>
            </p:grpSp>
          </p:grpSp>
        </p:grpSp>
      </p:grpSp>
      <p:pic>
        <p:nvPicPr>
          <p:cNvPr id="177" name="Picture 176" descr="Sun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438400"/>
            <a:ext cx="228600" cy="228600"/>
          </a:xfrm>
          <a:prstGeom prst="rect">
            <a:avLst/>
          </a:prstGeom>
        </p:spPr>
      </p:pic>
      <p:pic>
        <p:nvPicPr>
          <p:cNvPr id="178" name="Picture 177" descr="Sun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438400"/>
            <a:ext cx="228600" cy="228600"/>
          </a:xfrm>
          <a:prstGeom prst="rect">
            <a:avLst/>
          </a:prstGeom>
        </p:spPr>
      </p:pic>
      <p:pic>
        <p:nvPicPr>
          <p:cNvPr id="179" name="Picture 178" descr="Sun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2438400"/>
            <a:ext cx="228600" cy="228600"/>
          </a:xfrm>
          <a:prstGeom prst="rect">
            <a:avLst/>
          </a:prstGeom>
        </p:spPr>
      </p:pic>
      <p:pic>
        <p:nvPicPr>
          <p:cNvPr id="180" name="Picture 179" descr="Sunflow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2438400"/>
            <a:ext cx="228600" cy="228600"/>
          </a:xfrm>
          <a:prstGeom prst="rect">
            <a:avLst/>
          </a:prstGeom>
        </p:spPr>
      </p:pic>
      <p:cxnSp>
        <p:nvCxnSpPr>
          <p:cNvPr id="182" name="Straight Arrow Connector 181"/>
          <p:cNvCxnSpPr/>
          <p:nvPr/>
        </p:nvCxnSpPr>
        <p:spPr>
          <a:xfrm>
            <a:off x="3810000" y="25908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/>
          <p:cNvGrpSpPr/>
          <p:nvPr/>
        </p:nvGrpSpPr>
        <p:grpSpPr>
          <a:xfrm>
            <a:off x="4724400" y="685800"/>
            <a:ext cx="914400" cy="762000"/>
            <a:chOff x="5105400" y="3276600"/>
            <a:chExt cx="609600" cy="609600"/>
          </a:xfrm>
        </p:grpSpPr>
        <p:cxnSp>
          <p:nvCxnSpPr>
            <p:cNvPr id="203" name="Straight Connector 202"/>
            <p:cNvCxnSpPr/>
            <p:nvPr/>
          </p:nvCxnSpPr>
          <p:spPr>
            <a:xfrm>
              <a:off x="5105400" y="33528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5105400" y="3429000"/>
              <a:ext cx="6096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5410200" y="685800"/>
            <a:ext cx="914400" cy="762000"/>
            <a:chOff x="5105400" y="3276600"/>
            <a:chExt cx="609600" cy="609600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5105400" y="33528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5105400" y="3429000"/>
              <a:ext cx="6096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8686800" y="914400"/>
            <a:ext cx="457200" cy="304800"/>
            <a:chOff x="5105400" y="3276600"/>
            <a:chExt cx="609600" cy="609600"/>
          </a:xfrm>
        </p:grpSpPr>
        <p:cxnSp>
          <p:nvCxnSpPr>
            <p:cNvPr id="245" name="Straight Connector 244"/>
            <p:cNvCxnSpPr/>
            <p:nvPr/>
          </p:nvCxnSpPr>
          <p:spPr>
            <a:xfrm>
              <a:off x="5105400" y="33528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5105400" y="3429000"/>
              <a:ext cx="6096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/>
        </p:nvGrpSpPr>
        <p:grpSpPr>
          <a:xfrm>
            <a:off x="8229600" y="914400"/>
            <a:ext cx="457200" cy="304800"/>
            <a:chOff x="5105400" y="3276600"/>
            <a:chExt cx="609600" cy="609600"/>
          </a:xfrm>
        </p:grpSpPr>
        <p:cxnSp>
          <p:nvCxnSpPr>
            <p:cNvPr id="248" name="Straight Connector 247"/>
            <p:cNvCxnSpPr/>
            <p:nvPr/>
          </p:nvCxnSpPr>
          <p:spPr>
            <a:xfrm>
              <a:off x="5105400" y="33528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5400" y="3429000"/>
              <a:ext cx="6096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7924800" y="914400"/>
            <a:ext cx="457200" cy="304800"/>
            <a:chOff x="5105400" y="3276600"/>
            <a:chExt cx="609600" cy="609600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5105400" y="33528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5105400" y="3429000"/>
              <a:ext cx="6096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/>
          <p:cNvGrpSpPr/>
          <p:nvPr/>
        </p:nvGrpSpPr>
        <p:grpSpPr>
          <a:xfrm>
            <a:off x="7620000" y="914400"/>
            <a:ext cx="457200" cy="304800"/>
            <a:chOff x="5105400" y="3276600"/>
            <a:chExt cx="609600" cy="609600"/>
          </a:xfrm>
        </p:grpSpPr>
        <p:cxnSp>
          <p:nvCxnSpPr>
            <p:cNvPr id="254" name="Straight Connector 253"/>
            <p:cNvCxnSpPr/>
            <p:nvPr/>
          </p:nvCxnSpPr>
          <p:spPr>
            <a:xfrm>
              <a:off x="5105400" y="33528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5105400" y="3429000"/>
              <a:ext cx="6096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7315200" y="914400"/>
            <a:ext cx="457200" cy="304800"/>
            <a:chOff x="5105400" y="3276600"/>
            <a:chExt cx="609600" cy="609600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5105400" y="33528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5105400" y="3429000"/>
              <a:ext cx="6096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1600200"/>
            <a:ext cx="1342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5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9 8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3 7 5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27432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0600" y="274320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2743200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2743200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1200" y="1676400"/>
            <a:ext cx="233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শত ৯ দশ 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2209800"/>
            <a:ext cx="234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- 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শত ৭ দশ 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2400" y="2743200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905000" y="27432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29000" y="2743200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0400" y="2743200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0800" y="2743200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0" y="2743200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0" y="320040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43200" y="3200400"/>
            <a:ext cx="77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২২৩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4800" y="3810000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৭৬৮ - ৫৬৫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600" y="4343400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৭ শত ৬ দশ ৮ – ৫ শত ৬ দশ 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8600" y="495300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" y="4953000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81200" y="4953000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0200" y="4953000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90600" y="4953000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8600" y="5562600"/>
            <a:ext cx="1168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২৩৩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14600" y="4953000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228600"/>
            <a:ext cx="3916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বিয়োগ করি ( হাতে না রেখে 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6" grpId="0"/>
      <p:bldP spid="28" grpId="0"/>
      <p:bldP spid="30" grpId="0"/>
      <p:bldP spid="31" grpId="0"/>
      <p:bldP spid="37" grpId="0"/>
      <p:bldP spid="38" grpId="0"/>
      <p:bldP spid="39" grpId="0"/>
      <p:bldP spid="40" grpId="0"/>
      <p:bldP spid="41" grpId="0"/>
      <p:bldP spid="42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74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3916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বিয়োগ করি ( হাতে না রেখে 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11849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981200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1981200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981200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981200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429000"/>
            <a:ext cx="2526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 ৯ ৫ – ৫ ৪ ৫ 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3429000"/>
            <a:ext cx="37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3429000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3429000"/>
            <a:ext cx="34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লাল দলঃ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0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বিয়োগ করঃ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968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৫৮২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 ২৫২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9050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685800"/>
            <a:ext cx="21050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সবুজ দলঃ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৬৫২ – ৪২০ 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810000"/>
            <a:ext cx="9541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৮৭৪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 ৪৫২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48006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3276600"/>
            <a:ext cx="2087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বেগুনী দলঃ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৯৮২ – ৭৫১ 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124200"/>
            <a:ext cx="1805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আকাশী দলঃ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0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বিয়োগ 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838200"/>
            <a:ext cx="1241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8 6 8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5 3 7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1905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7620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200400"/>
            <a:ext cx="16209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6 9 5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7 5 2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42672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20040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17243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 বইয়ের ৩৯ পৃষ্ঠার ২ নং এর (ক), (ছ) অঙ্ক বাড়ীতে করবে।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244</Words>
  <Application>Microsoft Office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raj-pti08</dc:creator>
  <cp:lastModifiedBy>RIPON</cp:lastModifiedBy>
  <cp:revision>194</cp:revision>
  <dcterms:created xsi:type="dcterms:W3CDTF">2006-08-16T00:00:00Z</dcterms:created>
  <dcterms:modified xsi:type="dcterms:W3CDTF">2014-01-02T14:41:10Z</dcterms:modified>
</cp:coreProperties>
</file>